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9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4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5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9085-10A2-B24B-819B-E744E5C14DBC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C981-FFAA-CD47-A859-5709DF30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5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7954AD-183A-5A4A-8DA1-1A6CB949B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3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5</cp:revision>
  <dcterms:created xsi:type="dcterms:W3CDTF">2019-09-27T12:06:29Z</dcterms:created>
  <dcterms:modified xsi:type="dcterms:W3CDTF">2022-01-12T12:14:41Z</dcterms:modified>
</cp:coreProperties>
</file>